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22"/>
  </p:notesMasterIdLst>
  <p:handoutMasterIdLst>
    <p:handoutMasterId r:id="rId23"/>
  </p:handoutMasterIdLst>
  <p:sldIdLst>
    <p:sldId id="753" r:id="rId4"/>
    <p:sldId id="785" r:id="rId5"/>
    <p:sldId id="786" r:id="rId6"/>
    <p:sldId id="787" r:id="rId7"/>
    <p:sldId id="788" r:id="rId8"/>
    <p:sldId id="789" r:id="rId9"/>
    <p:sldId id="790" r:id="rId10"/>
    <p:sldId id="803" r:id="rId11"/>
    <p:sldId id="791" r:id="rId12"/>
    <p:sldId id="792" r:id="rId13"/>
    <p:sldId id="813" r:id="rId14"/>
    <p:sldId id="812" r:id="rId15"/>
    <p:sldId id="811" r:id="rId16"/>
    <p:sldId id="810" r:id="rId17"/>
    <p:sldId id="793" r:id="rId18"/>
    <p:sldId id="794" r:id="rId19"/>
    <p:sldId id="819" r:id="rId20"/>
    <p:sldId id="795"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4C6"/>
    <a:srgbClr val="6DC068"/>
    <a:srgbClr val="528195"/>
    <a:srgbClr val="DE5950"/>
    <a:srgbClr val="009276"/>
    <a:srgbClr val="F7941D"/>
    <a:srgbClr val="934B94"/>
    <a:srgbClr val="348CCB"/>
    <a:srgbClr val="6CBF67"/>
    <a:srgbClr val="DE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36" autoAdjust="0"/>
  </p:normalViewPr>
  <p:slideViewPr>
    <p:cSldViewPr snapToGrid="0" snapToObjects="1">
      <p:cViewPr varScale="1">
        <p:scale>
          <a:sx n="75" d="100"/>
          <a:sy n="75" d="100"/>
        </p:scale>
        <p:origin x="-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1/12/15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684106" y="3437993"/>
            <a:ext cx="4875108" cy="1814727"/>
          </a:xfrm>
          <a:prstGeom prst="rect">
            <a:avLst/>
          </a:prstGeom>
          <a:solidFill>
            <a:schemeClr val="bg1">
              <a:lumMod val="95000"/>
            </a:schemeClr>
          </a:solidFill>
        </p:spPr>
        <p:txBody>
          <a:bodyPr vert="horz" lIns="91440" tIns="45720" rIns="91440" bIns="45720" rtlCol="0" anchor="t" anchorCtr="0"/>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b="0" dirty="0" smtClean="0"/>
              <a:t>Content on this slide is locked together in original image file, EXCEPT the white number and green text below.</a:t>
            </a:r>
          </a:p>
          <a:p>
            <a:pPr>
              <a:defRPr/>
            </a:pPr>
            <a:endParaRPr lang="en-US" b="0" dirty="0" smtClean="0"/>
          </a:p>
          <a:p>
            <a:pPr>
              <a:defRPr/>
            </a:pPr>
            <a:r>
              <a:rPr lang="en-US" b="0" dirty="0" smtClean="0"/>
              <a:t>Both the number of the string of text are Arial with a simple drop shadow style, bold and size 27.</a:t>
            </a:r>
            <a:endParaRPr lang="en-US" b="0" dirty="0"/>
          </a:p>
        </p:txBody>
      </p:sp>
      <p:sp>
        <p:nvSpPr>
          <p:cNvPr id="3" name="Title 1"/>
          <p:cNvSpPr txBox="1">
            <a:spLocks/>
          </p:cNvSpPr>
          <p:nvPr userDrawn="1"/>
        </p:nvSpPr>
        <p:spPr>
          <a:xfrm>
            <a:off x="377526" y="5395075"/>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11</a:t>
            </a: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2584C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Traffic</a:t>
            </a:r>
            <a:r>
              <a:rPr lang="en-US" sz="2700" b="1" baseline="0" dirty="0" smtClean="0">
                <a:solidFill>
                  <a:srgbClr val="2584C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 Stop</a:t>
            </a:r>
            <a:endParaRPr lang="en-US" sz="2700" b="1" dirty="0" smtClean="0">
              <a:solidFill>
                <a:srgbClr val="2584C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8573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964026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149483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4373467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6" name="TextBox 5"/>
          <p:cNvSpPr txBox="1"/>
          <p:nvPr userDrawn="1"/>
        </p:nvSpPr>
        <p:spPr>
          <a:xfrm>
            <a:off x="888999" y="1460498"/>
            <a:ext cx="7408334" cy="3908762"/>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899159" y="5588397"/>
            <a:ext cx="4556762" cy="277000"/>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Shaun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Wegscheid</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userDrawn="1"/>
        </p:nvSpPr>
        <p:spPr>
          <a:xfrm>
            <a:off x="899159" y="5779646"/>
            <a:ext cx="4867184" cy="405555"/>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userDrawn="1"/>
        </p:nvSpPr>
        <p:spPr>
          <a:xfrm>
            <a:off x="888998" y="5401094"/>
            <a:ext cx="6934201"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Rama  |  Wikimedia Commons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3706791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27679857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sp>
        <p:nvSpPr>
          <p:cNvPr id="6"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8"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16360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1140244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007286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280957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780768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6" y="0"/>
            <a:ext cx="9128811"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11</a:t>
            </a: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Traffic Stop</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epuplh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8" name="Content Placeholder 7"/>
          <p:cNvSpPr>
            <a:spLocks noGrp="1"/>
          </p:cNvSpPr>
          <p:nvPr>
            <p:ph sz="quarter" idx="10"/>
          </p:nvPr>
        </p:nvSpPr>
        <p:spPr/>
        <p:txBody>
          <a:bodyPr/>
          <a:lstStyle/>
          <a:p>
            <a:r>
              <a:rPr lang="en-US" dirty="0"/>
              <a:t>Explain how alcohol affects each of the following body organs:</a:t>
            </a:r>
          </a:p>
          <a:p>
            <a:r>
              <a:rPr lang="en-US" dirty="0" smtClean="0"/>
              <a:t>		skin 		kidneys 		liver</a:t>
            </a:r>
            <a:endParaRPr lang="en-US" dirty="0"/>
          </a:p>
          <a:p>
            <a:r>
              <a:rPr lang="en-US" dirty="0" smtClean="0"/>
              <a:t>		heart 		brain 			stomach</a:t>
            </a:r>
            <a:endParaRPr lang="en-US" dirty="0"/>
          </a:p>
        </p:txBody>
      </p:sp>
    </p:spTree>
    <p:extLst>
      <p:ext uri="{BB962C8B-B14F-4D97-AF65-F5344CB8AC3E}">
        <p14:creationId xmlns:p14="http://schemas.microsoft.com/office/powerpoint/2010/main" val="20711626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2</a:t>
            </a:r>
            <a:endParaRPr lang="en-US" dirty="0"/>
          </a:p>
        </p:txBody>
      </p:sp>
      <p:sp>
        <p:nvSpPr>
          <p:cNvPr id="8" name="Content Placeholder 7"/>
          <p:cNvSpPr>
            <a:spLocks noGrp="1"/>
          </p:cNvSpPr>
          <p:nvPr>
            <p:ph sz="quarter" idx="10"/>
          </p:nvPr>
        </p:nvSpPr>
        <p:spPr/>
        <p:txBody>
          <a:bodyPr/>
          <a:lstStyle/>
          <a:p>
            <a:r>
              <a:rPr lang="en-US" dirty="0"/>
              <a:t>What are some of the signs that a person is impaired by alcohol?</a:t>
            </a:r>
          </a:p>
        </p:txBody>
      </p:sp>
    </p:spTree>
    <p:extLst>
      <p:ext uri="{BB962C8B-B14F-4D97-AF65-F5344CB8AC3E}">
        <p14:creationId xmlns:p14="http://schemas.microsoft.com/office/powerpoint/2010/main" val="38968717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3</a:t>
            </a:r>
            <a:endParaRPr lang="en-US" dirty="0"/>
          </a:p>
        </p:txBody>
      </p:sp>
      <p:sp>
        <p:nvSpPr>
          <p:cNvPr id="8" name="Content Placeholder 7"/>
          <p:cNvSpPr>
            <a:spLocks noGrp="1"/>
          </p:cNvSpPr>
          <p:nvPr>
            <p:ph sz="quarter" idx="10"/>
          </p:nvPr>
        </p:nvSpPr>
        <p:spPr/>
        <p:txBody>
          <a:bodyPr/>
          <a:lstStyle/>
          <a:p>
            <a:r>
              <a:rPr lang="en-US" dirty="0"/>
              <a:t>What qualitative evidence is there that a person may have </a:t>
            </a:r>
            <a:r>
              <a:rPr lang="en-US" dirty="0" smtClean="0"/>
              <a:t>been drinking</a:t>
            </a:r>
            <a:r>
              <a:rPr lang="en-US" dirty="0"/>
              <a:t>?</a:t>
            </a:r>
          </a:p>
        </p:txBody>
      </p:sp>
    </p:spTree>
    <p:extLst>
      <p:ext uri="{BB962C8B-B14F-4D97-AF65-F5344CB8AC3E}">
        <p14:creationId xmlns:p14="http://schemas.microsoft.com/office/powerpoint/2010/main" val="37435719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4</a:t>
            </a:r>
            <a:endParaRPr lang="en-US" dirty="0"/>
          </a:p>
        </p:txBody>
      </p:sp>
      <p:sp>
        <p:nvSpPr>
          <p:cNvPr id="8" name="Content Placeholder 7"/>
          <p:cNvSpPr>
            <a:spLocks noGrp="1"/>
          </p:cNvSpPr>
          <p:nvPr>
            <p:ph sz="quarter" idx="10"/>
          </p:nvPr>
        </p:nvSpPr>
        <p:spPr/>
        <p:txBody>
          <a:bodyPr/>
          <a:lstStyle/>
          <a:p>
            <a:r>
              <a:rPr lang="en-US" dirty="0"/>
              <a:t>What quantitative evidence is there that a person has been drinking?</a:t>
            </a:r>
          </a:p>
        </p:txBody>
      </p:sp>
    </p:spTree>
    <p:extLst>
      <p:ext uri="{BB962C8B-B14F-4D97-AF65-F5344CB8AC3E}">
        <p14:creationId xmlns:p14="http://schemas.microsoft.com/office/powerpoint/2010/main" val="1822968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5</a:t>
            </a:r>
            <a:endParaRPr lang="en-US" dirty="0"/>
          </a:p>
        </p:txBody>
      </p:sp>
      <p:sp>
        <p:nvSpPr>
          <p:cNvPr id="8" name="Content Placeholder 7"/>
          <p:cNvSpPr>
            <a:spLocks noGrp="1"/>
          </p:cNvSpPr>
          <p:nvPr>
            <p:ph sz="quarter" idx="10"/>
          </p:nvPr>
        </p:nvSpPr>
        <p:spPr/>
        <p:txBody>
          <a:bodyPr/>
          <a:lstStyle/>
          <a:p>
            <a:r>
              <a:rPr lang="en-US" dirty="0"/>
              <a:t>How can a police officer determine if a person is impaired by alcohol?</a:t>
            </a:r>
          </a:p>
        </p:txBody>
      </p:sp>
    </p:spTree>
    <p:extLst>
      <p:ext uri="{BB962C8B-B14F-4D97-AF65-F5344CB8AC3E}">
        <p14:creationId xmlns:p14="http://schemas.microsoft.com/office/powerpoint/2010/main" val="11380140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What human body systems are affected by alcohol?</a:t>
            </a:r>
          </a:p>
          <a:p>
            <a:endParaRPr lang="en-US" dirty="0"/>
          </a:p>
        </p:txBody>
      </p:sp>
      <p:pic>
        <p:nvPicPr>
          <p:cNvPr id="2" name="Picture 1"/>
          <p:cNvPicPr>
            <a:picLocks noChangeAspect="1"/>
          </p:cNvPicPr>
          <p:nvPr/>
        </p:nvPicPr>
        <p:blipFill>
          <a:blip r:embed="rId2"/>
          <a:stretch>
            <a:fillRect/>
          </a:stretch>
        </p:blipFill>
        <p:spPr>
          <a:xfrm>
            <a:off x="2349500" y="3429000"/>
            <a:ext cx="4445000" cy="2971800"/>
          </a:xfrm>
          <a:prstGeom prst="rect">
            <a:avLst/>
          </a:prstGeom>
        </p:spPr>
      </p:pic>
    </p:spTree>
    <p:extLst>
      <p:ext uri="{BB962C8B-B14F-4D97-AF65-F5344CB8AC3E}">
        <p14:creationId xmlns:p14="http://schemas.microsoft.com/office/powerpoint/2010/main" val="39031031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Evidence - </a:t>
            </a:r>
            <a:r>
              <a:rPr lang="en-US" dirty="0"/>
              <a:t>Observations or data to support a statement</a:t>
            </a:r>
            <a:r>
              <a:rPr lang="en-US" dirty="0" smtClean="0"/>
              <a:t>, hypothesis</a:t>
            </a:r>
            <a:r>
              <a:rPr lang="en-US" dirty="0"/>
              <a:t>, or point of view.</a:t>
            </a:r>
          </a:p>
          <a:p>
            <a:endParaRPr lang="en-US" b="1" dirty="0" smtClean="0"/>
          </a:p>
          <a:p>
            <a:r>
              <a:rPr lang="en-US" b="1" dirty="0" smtClean="0"/>
              <a:t>Impaired </a:t>
            </a:r>
            <a:r>
              <a:rPr lang="en-US" dirty="0" smtClean="0"/>
              <a:t>- </a:t>
            </a:r>
            <a:r>
              <a:rPr lang="en-US" dirty="0"/>
              <a:t>Diminished, damaged, or weakened in such a </a:t>
            </a:r>
            <a:r>
              <a:rPr lang="en-US" dirty="0" smtClean="0"/>
              <a:t>way that </a:t>
            </a:r>
            <a:r>
              <a:rPr lang="en-US" dirty="0"/>
              <a:t>functioning becomes poor or ceases.</a:t>
            </a:r>
            <a:endParaRPr lang="en-US" b="1" dirty="0"/>
          </a:p>
          <a:p>
            <a:endParaRPr lang="en-US" dirty="0" smtClean="0"/>
          </a:p>
          <a:p>
            <a:endParaRPr lang="en-US" dirty="0"/>
          </a:p>
        </p:txBody>
      </p:sp>
    </p:spTree>
    <p:extLst>
      <p:ext uri="{BB962C8B-B14F-4D97-AF65-F5344CB8AC3E}">
        <p14:creationId xmlns:p14="http://schemas.microsoft.com/office/powerpoint/2010/main" val="36868654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a:t>Qualitative - Information that is concerned with qualities, </a:t>
            </a:r>
            <a:r>
              <a:rPr lang="en-US" dirty="0" smtClean="0"/>
              <a:t>not numbers </a:t>
            </a:r>
            <a:r>
              <a:rPr lang="en-US" dirty="0"/>
              <a:t>or quantities.</a:t>
            </a:r>
          </a:p>
          <a:p>
            <a:endParaRPr lang="en-US" dirty="0" smtClean="0"/>
          </a:p>
          <a:p>
            <a:r>
              <a:rPr lang="en-US" dirty="0" smtClean="0"/>
              <a:t>Quantitative - </a:t>
            </a:r>
            <a:r>
              <a:rPr lang="en-US" dirty="0"/>
              <a:t>Information that is based on </a:t>
            </a:r>
            <a:r>
              <a:rPr lang="en-US" dirty="0" smtClean="0"/>
              <a:t>numerical measurements</a:t>
            </a:r>
            <a:r>
              <a:rPr lang="en-US" dirty="0"/>
              <a:t>.</a:t>
            </a:r>
          </a:p>
          <a:p>
            <a:endParaRPr lang="en-US" dirty="0"/>
          </a:p>
        </p:txBody>
      </p:sp>
    </p:spTree>
    <p:extLst>
      <p:ext uri="{BB962C8B-B14F-4D97-AF65-F5344CB8AC3E}">
        <p14:creationId xmlns:p14="http://schemas.microsoft.com/office/powerpoint/2010/main" val="14476809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Teens and drinking</a:t>
            </a:r>
            <a:endParaRPr lang="en-US" dirty="0"/>
          </a:p>
        </p:txBody>
      </p:sp>
      <p:sp>
        <p:nvSpPr>
          <p:cNvPr id="4" name="Content Placeholder 3"/>
          <p:cNvSpPr>
            <a:spLocks noGrp="1"/>
          </p:cNvSpPr>
          <p:nvPr>
            <p:ph sz="quarter" idx="10"/>
          </p:nvPr>
        </p:nvSpPr>
        <p:spPr/>
        <p:txBody>
          <a:bodyPr/>
          <a:lstStyle/>
          <a:p>
            <a:r>
              <a:rPr lang="en-US" dirty="0"/>
              <a:t>To find out more about teens and drinking, go to the </a:t>
            </a:r>
            <a:r>
              <a:rPr lang="en-US" i="1" dirty="0"/>
              <a:t>Issues and Life </a:t>
            </a:r>
            <a:r>
              <a:rPr lang="en-US" i="1" dirty="0" smtClean="0"/>
              <a:t>Science </a:t>
            </a:r>
            <a:r>
              <a:rPr lang="en-US" dirty="0" smtClean="0"/>
              <a:t>page </a:t>
            </a:r>
            <a:r>
              <a:rPr lang="en-US" dirty="0"/>
              <a:t>of the SEPUP website</a:t>
            </a:r>
            <a:r>
              <a:rPr lang="en-US" dirty="0" smtClean="0"/>
              <a:t>.</a:t>
            </a:r>
          </a:p>
          <a:p>
            <a:endParaRPr lang="en-US" dirty="0"/>
          </a:p>
          <a:p>
            <a:r>
              <a:rPr lang="en-US" dirty="0" err="1" smtClean="0">
                <a:hlinkClick r:id="rId2"/>
              </a:rPr>
              <a:t>www.sepuplhs.org</a:t>
            </a:r>
            <a:endParaRPr lang="en-US" dirty="0"/>
          </a:p>
        </p:txBody>
      </p:sp>
    </p:spTree>
    <p:extLst>
      <p:ext uri="{BB962C8B-B14F-4D97-AF65-F5344CB8AC3E}">
        <p14:creationId xmlns:p14="http://schemas.microsoft.com/office/powerpoint/2010/main" val="33716863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U+2197.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497" y="5486750"/>
            <a:ext cx="105642" cy="10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6876901" cy="4276725"/>
          </a:xfrm>
        </p:spPr>
        <p:txBody>
          <a:bodyPr/>
          <a:lstStyle/>
          <a:p>
            <a:r>
              <a:rPr lang="en-US" dirty="0"/>
              <a:t>evidence</a:t>
            </a:r>
          </a:p>
          <a:p>
            <a:r>
              <a:rPr lang="en-US" b="1" dirty="0"/>
              <a:t>impaired</a:t>
            </a:r>
          </a:p>
          <a:p>
            <a:r>
              <a:rPr lang="en-US" dirty="0"/>
              <a:t>qualitative</a:t>
            </a:r>
          </a:p>
          <a:p>
            <a:r>
              <a:rPr lang="en-US" dirty="0"/>
              <a:t>quantitative</a:t>
            </a:r>
          </a:p>
        </p:txBody>
      </p:sp>
    </p:spTree>
    <p:extLst>
      <p:ext uri="{BB962C8B-B14F-4D97-AF65-F5344CB8AC3E}">
        <p14:creationId xmlns:p14="http://schemas.microsoft.com/office/powerpoint/2010/main" val="1428299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What do you know about alcohol and its effect on the body?</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Record you answer in your notebook.</a:t>
            </a:r>
            <a:endParaRPr lang="en-US" dirty="0"/>
          </a:p>
        </p:txBody>
      </p:sp>
    </p:spTree>
    <p:extLst>
      <p:ext uri="{BB962C8B-B14F-4D97-AF65-F5344CB8AC3E}">
        <p14:creationId xmlns:p14="http://schemas.microsoft.com/office/powerpoint/2010/main" val="1216249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introduction and look for key ideas</a:t>
            </a:r>
            <a:endParaRPr lang="en-US" dirty="0"/>
          </a:p>
        </p:txBody>
      </p:sp>
      <p:pic>
        <p:nvPicPr>
          <p:cNvPr id="2" name="Picture 1"/>
          <p:cNvPicPr>
            <a:picLocks noChangeAspect="1"/>
          </p:cNvPicPr>
          <p:nvPr/>
        </p:nvPicPr>
        <p:blipFill>
          <a:blip r:embed="rId2"/>
          <a:stretch>
            <a:fillRect/>
          </a:stretch>
        </p:blipFill>
        <p:spPr>
          <a:xfrm>
            <a:off x="2621293" y="3174361"/>
            <a:ext cx="4005207" cy="3517899"/>
          </a:xfrm>
          <a:prstGeom prst="rect">
            <a:avLst/>
          </a:prstGeom>
        </p:spPr>
      </p:pic>
    </p:spTree>
    <p:extLst>
      <p:ext uri="{BB962C8B-B14F-4D97-AF65-F5344CB8AC3E}">
        <p14:creationId xmlns:p14="http://schemas.microsoft.com/office/powerpoint/2010/main" val="2062801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What human body systems are affected by alcohol?</a:t>
            </a:r>
          </a:p>
        </p:txBody>
      </p:sp>
      <p:pic>
        <p:nvPicPr>
          <p:cNvPr id="2" name="Picture 1"/>
          <p:cNvPicPr>
            <a:picLocks noChangeAspect="1"/>
          </p:cNvPicPr>
          <p:nvPr/>
        </p:nvPicPr>
        <p:blipFill>
          <a:blip r:embed="rId2"/>
          <a:stretch>
            <a:fillRect/>
          </a:stretch>
        </p:blipFill>
        <p:spPr>
          <a:xfrm>
            <a:off x="3356282" y="3200400"/>
            <a:ext cx="2434917" cy="3657600"/>
          </a:xfrm>
          <a:prstGeom prst="rect">
            <a:avLst/>
          </a:prstGeom>
        </p:spPr>
      </p:pic>
    </p:spTree>
    <p:extLst>
      <p:ext uri="{BB962C8B-B14F-4D97-AF65-F5344CB8AC3E}">
        <p14:creationId xmlns:p14="http://schemas.microsoft.com/office/powerpoint/2010/main" val="3818790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role-play</a:t>
            </a:r>
            <a:endParaRPr lang="en-US" dirty="0"/>
          </a:p>
        </p:txBody>
      </p:sp>
      <p:pic>
        <p:nvPicPr>
          <p:cNvPr id="2" name="Picture 1"/>
          <p:cNvPicPr>
            <a:picLocks noChangeAspect="1"/>
          </p:cNvPicPr>
          <p:nvPr/>
        </p:nvPicPr>
        <p:blipFill>
          <a:blip r:embed="rId2"/>
          <a:stretch>
            <a:fillRect/>
          </a:stretch>
        </p:blipFill>
        <p:spPr>
          <a:xfrm>
            <a:off x="3484203" y="2947716"/>
            <a:ext cx="2684063" cy="3910284"/>
          </a:xfrm>
          <a:prstGeom prst="rect">
            <a:avLst/>
          </a:prstGeom>
        </p:spPr>
      </p:pic>
    </p:spTree>
    <p:extLst>
      <p:ext uri="{BB962C8B-B14F-4D97-AF65-F5344CB8AC3E}">
        <p14:creationId xmlns:p14="http://schemas.microsoft.com/office/powerpoint/2010/main" val="42003864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Review</a:t>
            </a:r>
            <a:endParaRPr lang="en-US" dirty="0"/>
          </a:p>
        </p:txBody>
      </p:sp>
      <p:sp>
        <p:nvSpPr>
          <p:cNvPr id="4" name="Content Placeholder 3"/>
          <p:cNvSpPr>
            <a:spLocks noGrp="1"/>
          </p:cNvSpPr>
          <p:nvPr>
            <p:ph sz="quarter" idx="10"/>
          </p:nvPr>
        </p:nvSpPr>
        <p:spPr/>
        <p:txBody>
          <a:bodyPr/>
          <a:lstStyle/>
          <a:p>
            <a:r>
              <a:rPr lang="en-US" dirty="0" smtClean="0"/>
              <a:t>Impaired – a scientific description of a person’s physical state when affected by alcohol.</a:t>
            </a:r>
            <a:endParaRPr lang="en-US" dirty="0"/>
          </a:p>
        </p:txBody>
      </p:sp>
    </p:spTree>
    <p:extLst>
      <p:ext uri="{BB962C8B-B14F-4D97-AF65-F5344CB8AC3E}">
        <p14:creationId xmlns:p14="http://schemas.microsoft.com/office/powerpoint/2010/main" val="3427199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Effects of alcohol on the body</a:t>
            </a:r>
            <a:endParaRPr lang="en-US" dirty="0"/>
          </a:p>
        </p:txBody>
      </p:sp>
      <p:sp>
        <p:nvSpPr>
          <p:cNvPr id="2" name="Content Placeholder 1"/>
          <p:cNvSpPr>
            <a:spLocks noGrp="1"/>
          </p:cNvSpPr>
          <p:nvPr>
            <p:ph sz="quarter" idx="10"/>
          </p:nvPr>
        </p:nvSpPr>
        <p:spPr/>
        <p:txBody>
          <a:bodyPr/>
          <a:lstStyle/>
          <a:p>
            <a:r>
              <a:rPr lang="en-US" dirty="0" smtClean="0"/>
              <a:t>Look at the class list of the effects of alcohol on the body.</a:t>
            </a:r>
          </a:p>
          <a:p>
            <a:endParaRPr lang="en-US" dirty="0"/>
          </a:p>
          <a:p>
            <a:r>
              <a:rPr lang="en-US" dirty="0" smtClean="0"/>
              <a:t>Which of the effects provide evidence that alcohol can be detected in the body?</a:t>
            </a:r>
          </a:p>
          <a:p>
            <a:endParaRPr lang="en-US" dirty="0"/>
          </a:p>
          <a:p>
            <a:r>
              <a:rPr lang="en-US" dirty="0" smtClean="0"/>
              <a:t>Share your thoughts with the class.</a:t>
            </a:r>
            <a:endParaRPr lang="en-US" dirty="0"/>
          </a:p>
        </p:txBody>
      </p:sp>
    </p:spTree>
    <p:extLst>
      <p:ext uri="{BB962C8B-B14F-4D97-AF65-F5344CB8AC3E}">
        <p14:creationId xmlns:p14="http://schemas.microsoft.com/office/powerpoint/2010/main" val="1253126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17061</TotalTime>
  <Words>285</Words>
  <Application>Microsoft Macintosh PowerPoint</Application>
  <PresentationFormat>On-screen Show (4:3)</PresentationFormat>
  <Paragraphs>44</Paragraphs>
  <Slides>18</Slides>
  <Notes>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Lisa Elam</cp:lastModifiedBy>
  <cp:revision>607</cp:revision>
  <dcterms:created xsi:type="dcterms:W3CDTF">2013-12-03T01:41:17Z</dcterms:created>
  <dcterms:modified xsi:type="dcterms:W3CDTF">2015-01-12T09:17:33Z</dcterms:modified>
</cp:coreProperties>
</file>